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Prata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7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6" Type="http://schemas.openxmlformats.org/officeDocument/2006/relationships/slideLayout" Target="../slideLayouts/slideLayout8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2843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Agile Practices in Software Engineering for Startups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86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Embracing Efficiency and Flexibility in Fast-Paced Environments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21116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CD9D9C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02229" y="5253752"/>
            <a:ext cx="118824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ss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6756440" y="5104209"/>
            <a:ext cx="186344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by siri sharma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3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 to Agile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What is Agile?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 flexible and iterative approach to software development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627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Emphasizes collaboration, customer feedback, and rapid delivery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3281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Core Principles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390929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Individuals and interactions over processes and tools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4762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Responding to change over following a plan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collaboration over contract negotiation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6102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Working software over comprehensive documentation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8324"/>
            <a:ext cx="74104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Startups Choose Agile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3241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417439" y="3132415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Rapid Iteration &amp; Speed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977164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Helps startups move fast and stay adaptable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32415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309116" y="3132415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Customer-Centric Development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977164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 adjustments based on user feedback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8493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417439" y="518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Minimized Risk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5675352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Frequent releases allow for early problem detection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5184934"/>
            <a:ext cx="396835" cy="396835"/>
          </a:xfrm>
          <a:prstGeom prst="roundRect">
            <a:avLst>
              <a:gd name="adj" fmla="val 8574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5309116" y="51849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Cost-Effectiveness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5309116" y="5675352"/>
            <a:ext cx="304121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Efficient resource allocation and priority focus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Key Agile Practices for Startups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Daily Standups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Quick, focused meetings to ensure alignment and identify roadblocks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847499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Sprints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564731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Time-boxed development cycles (usually 1-4 weeks) for delivering incremental value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User Stories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8242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Short, simple descriptions of features from the user's perspective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4" name="Text 11"/>
          <p:cNvSpPr/>
          <p:nvPr/>
        </p:nvSpPr>
        <p:spPr>
          <a:xfrm>
            <a:off x="10398681" y="53338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Backlog Grooming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824299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Continuously reviewing and refining the product backlog to ensure priorities are aligned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5685" y="807363"/>
            <a:ext cx="7485102" cy="639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Agile Frameworks for Startups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685" y="1753076"/>
            <a:ext cx="511254" cy="51125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5685" y="2468761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Scrum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15685" y="2910840"/>
            <a:ext cx="3702963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Structured framework with roles like Product Owner, Scrum Master, and Scrum Team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715685" y="4015026"/>
            <a:ext cx="3702963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Works well for teams who need clear goals and frequent check-ins</a:t>
            </a:r>
            <a:endParaRPr lang="en-US" sz="160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353" y="1753076"/>
            <a:ext cx="511254" cy="5112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25353" y="2468761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Kanban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4725353" y="2910840"/>
            <a:ext cx="3702963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 approach for managing workflow with continuous delivery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4725353" y="3687842"/>
            <a:ext cx="3702963" cy="654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Best for teams that focus on ongoing improvements without strict deadlines</a:t>
            </a:r>
            <a:endParaRPr lang="en-US" sz="16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85" y="5282803"/>
            <a:ext cx="511254" cy="51125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15685" y="5998488"/>
            <a:ext cx="2556272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Lean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15685" y="6440567"/>
            <a:ext cx="3702963" cy="9815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Focuses on minimizing waste and optimizing efficiency in the product development process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381" y="771406"/>
            <a:ext cx="7184231" cy="6780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Benefits of Agile in Startups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1069538" y="1774865"/>
            <a:ext cx="30480" cy="5683329"/>
          </a:xfrm>
          <a:prstGeom prst="roundRect">
            <a:avLst>
              <a:gd name="adj" fmla="val 106783"/>
            </a:avLst>
          </a:prstGeom>
          <a:solidFill>
            <a:srgbClr val="535455"/>
          </a:solidFill>
          <a:ln/>
        </p:spPr>
      </p:sp>
      <p:sp>
        <p:nvSpPr>
          <p:cNvPr id="5" name="Shape 2"/>
          <p:cNvSpPr/>
          <p:nvPr/>
        </p:nvSpPr>
        <p:spPr>
          <a:xfrm>
            <a:off x="1298377" y="2247781"/>
            <a:ext cx="759381" cy="30480"/>
          </a:xfrm>
          <a:prstGeom prst="roundRect">
            <a:avLst>
              <a:gd name="adj" fmla="val 106783"/>
            </a:avLst>
          </a:prstGeom>
          <a:solidFill>
            <a:srgbClr val="535455"/>
          </a:solidFill>
          <a:ln/>
        </p:spPr>
      </p:sp>
      <p:sp>
        <p:nvSpPr>
          <p:cNvPr id="6" name="Shape 3"/>
          <p:cNvSpPr/>
          <p:nvPr/>
        </p:nvSpPr>
        <p:spPr>
          <a:xfrm>
            <a:off x="840700" y="2018943"/>
            <a:ext cx="488156" cy="48815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7" name="Text 4"/>
          <p:cNvSpPr/>
          <p:nvPr/>
        </p:nvSpPr>
        <p:spPr>
          <a:xfrm>
            <a:off x="1028581" y="2100263"/>
            <a:ext cx="112276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278142" y="1991797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Flexibility to Adapt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2278142" y="2468999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Quickly respond to changing market needs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1298377" y="3722846"/>
            <a:ext cx="759381" cy="30480"/>
          </a:xfrm>
          <a:prstGeom prst="roundRect">
            <a:avLst>
              <a:gd name="adj" fmla="val 106783"/>
            </a:avLst>
          </a:prstGeom>
          <a:solidFill>
            <a:srgbClr val="535455"/>
          </a:solidFill>
          <a:ln/>
        </p:spPr>
      </p:sp>
      <p:sp>
        <p:nvSpPr>
          <p:cNvPr id="11" name="Shape 8"/>
          <p:cNvSpPr/>
          <p:nvPr/>
        </p:nvSpPr>
        <p:spPr>
          <a:xfrm>
            <a:off x="840700" y="3494008"/>
            <a:ext cx="488156" cy="48815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9"/>
          <p:cNvSpPr/>
          <p:nvPr/>
        </p:nvSpPr>
        <p:spPr>
          <a:xfrm>
            <a:off x="985004" y="3575328"/>
            <a:ext cx="199549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278142" y="3466862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Improved Collaboration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2278142" y="3944064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Enhanced communication among cross-functional teams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298377" y="5197912"/>
            <a:ext cx="759381" cy="30480"/>
          </a:xfrm>
          <a:prstGeom prst="roundRect">
            <a:avLst>
              <a:gd name="adj" fmla="val 106783"/>
            </a:avLst>
          </a:prstGeom>
          <a:solidFill>
            <a:srgbClr val="535455"/>
          </a:solidFill>
          <a:ln/>
        </p:spPr>
      </p:sp>
      <p:sp>
        <p:nvSpPr>
          <p:cNvPr id="16" name="Shape 13"/>
          <p:cNvSpPr/>
          <p:nvPr/>
        </p:nvSpPr>
        <p:spPr>
          <a:xfrm>
            <a:off x="840700" y="4969073"/>
            <a:ext cx="488156" cy="48815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7" name="Text 14"/>
          <p:cNvSpPr/>
          <p:nvPr/>
        </p:nvSpPr>
        <p:spPr>
          <a:xfrm>
            <a:off x="983813" y="5050393"/>
            <a:ext cx="201811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278142" y="4941927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Higher Product Quality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2278142" y="5419130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Continuous testing and integration lead to fewer defects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1298377" y="6672977"/>
            <a:ext cx="759381" cy="30480"/>
          </a:xfrm>
          <a:prstGeom prst="roundRect">
            <a:avLst>
              <a:gd name="adj" fmla="val 106783"/>
            </a:avLst>
          </a:prstGeom>
          <a:solidFill>
            <a:srgbClr val="535455"/>
          </a:solidFill>
          <a:ln/>
        </p:spPr>
      </p:sp>
      <p:sp>
        <p:nvSpPr>
          <p:cNvPr id="21" name="Shape 18"/>
          <p:cNvSpPr/>
          <p:nvPr/>
        </p:nvSpPr>
        <p:spPr>
          <a:xfrm>
            <a:off x="840700" y="6444139"/>
            <a:ext cx="488156" cy="488156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2" name="Text 19"/>
          <p:cNvSpPr/>
          <p:nvPr/>
        </p:nvSpPr>
        <p:spPr>
          <a:xfrm>
            <a:off x="989528" y="6525458"/>
            <a:ext cx="190381" cy="325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550" dirty="0"/>
          </a:p>
        </p:txBody>
      </p:sp>
      <p:sp>
        <p:nvSpPr>
          <p:cNvPr id="23" name="Text 20"/>
          <p:cNvSpPr/>
          <p:nvPr/>
        </p:nvSpPr>
        <p:spPr>
          <a:xfrm>
            <a:off x="2278142" y="6416993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Better Resource Management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2278142" y="6894195"/>
            <a:ext cx="6106478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Focus on the highest priority features and tasks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315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4858" y="3504486"/>
            <a:ext cx="8965763" cy="682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Challenges Agile Faces in Startups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58" y="4515207"/>
            <a:ext cx="3275171" cy="8740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3337" y="5717024"/>
            <a:ext cx="281535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Resource Constraints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983337" y="6189464"/>
            <a:ext cx="2838212" cy="6991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Smaller teams may struggle to adopt full agile practices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0029" y="4515207"/>
            <a:ext cx="3275171" cy="8740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8508" y="5717024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Unclear Scope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258508" y="6189464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Startups may lack the clear vision that more mature organizations have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515207"/>
            <a:ext cx="3275171" cy="8740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680" y="5717024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Team Alignment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533680" y="6189464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Agile requires everyone to understand and commit to the process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0371" y="4515207"/>
            <a:ext cx="3275171" cy="8740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851" y="5717024"/>
            <a:ext cx="2731532" cy="341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Scaling Challenges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10808851" y="6189464"/>
            <a:ext cx="2838212" cy="1048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As the startup grows, adapting agile at scale can become more complex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374"/>
            <a:ext cx="79037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 &amp; Key Takeaways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40781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867501"/>
            <a:ext cx="9786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667595"/>
            <a:ext cx="29260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Essential for Startups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158014"/>
            <a:ext cx="61346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Stay flexible, competitive, and responsive to user feedback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732490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861078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9" name="Text 7"/>
          <p:cNvSpPr/>
          <p:nvPr/>
        </p:nvSpPr>
        <p:spPr>
          <a:xfrm>
            <a:off x="1020604" y="4287798"/>
            <a:ext cx="173712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087892"/>
            <a:ext cx="331291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Adopting Agile Practices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578310"/>
            <a:ext cx="754332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Significantly improve the efficiency and quality of software development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152787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53545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281374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1020604" y="5889546"/>
            <a:ext cx="17573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508188"/>
            <a:ext cx="42673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Success Requires Commitment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5998607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Whole team, continuous improvement, and the ability to adapt as the business evolves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2025-02-03T08:52:22Z</dcterms:created>
  <dcterms:modified xsi:type="dcterms:W3CDTF">2025-02-03T08:52:22Z</dcterms:modified>
</cp:coreProperties>
</file>